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72" r:id="rId4"/>
    <p:sldId id="269" r:id="rId5"/>
    <p:sldId id="270" r:id="rId6"/>
    <p:sldId id="271" r:id="rId7"/>
    <p:sldId id="263" r:id="rId8"/>
    <p:sldId id="264" r:id="rId9"/>
    <p:sldId id="273" r:id="rId10"/>
    <p:sldId id="265" r:id="rId11"/>
    <p:sldId id="268" r:id="rId12"/>
    <p:sldId id="266" r:id="rId13"/>
    <p:sldId id="267" r:id="rId14"/>
    <p:sldId id="274" r:id="rId15"/>
    <p:sldId id="275" r:id="rId16"/>
    <p:sldId id="276" r:id="rId17"/>
    <p:sldId id="277" r:id="rId18"/>
    <p:sldId id="278" r:id="rId19"/>
    <p:sldId id="283" r:id="rId20"/>
    <p:sldId id="281" r:id="rId21"/>
    <p:sldId id="279" r:id="rId22"/>
    <p:sldId id="284" r:id="rId23"/>
    <p:sldId id="285" r:id="rId24"/>
    <p:sldId id="282" r:id="rId25"/>
    <p:sldId id="258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L8KKbNVs6irbYqmq6jaIA==" hashData="QQQO+VMKBDdHvfjSpP6XpHNt0IIx0DtFGf2Gxx4wiCtAPz/Kall86kDO4fytv0l54bIdn6YmtMyyL/XqURayp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313B5-D6DF-445E-9892-F7AE92CC43B9}" type="datetimeFigureOut">
              <a:rPr lang="zh-TW" altLang="en-US" smtClean="0"/>
              <a:t>2013/11/13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62392-4A65-4533-BBAE-87E815659E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54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7051339-C3B8-4CDC-B877-94129D3EFF7B}" type="slidenum">
              <a:rPr kumimoji="0" lang="zh-TW" altLang="en-US" smtClean="0">
                <a:latin typeface="Calibri" pitchFamily="34" charset="0"/>
              </a:rPr>
              <a:pPr eaLnBrk="1" hangingPunct="1"/>
              <a:t>7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7051339-C3B8-4CDC-B877-94129D3EFF7B}" type="slidenum">
              <a:rPr kumimoji="0" lang="zh-TW" altLang="en-US" smtClean="0">
                <a:latin typeface="Calibri" pitchFamily="34" charset="0"/>
              </a:rPr>
              <a:pPr eaLnBrk="1" hangingPunct="1"/>
              <a:t>8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5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12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34D9CD3-D98B-42DA-B672-12A0DAAB2A7D}" type="slidenum">
              <a:rPr kumimoji="0" lang="zh-TW" altLang="en-US" smtClean="0">
                <a:latin typeface="Calibri" pitchFamily="34" charset="0"/>
              </a:rPr>
              <a:pPr eaLnBrk="1" hangingPunct="1"/>
              <a:t>11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0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/>
              <a:t>JIT</a:t>
            </a:r>
            <a:r>
              <a:rPr lang="zh-CN" altLang="en-US" sz="1200" dirty="0"/>
              <a:t>：</a:t>
            </a:r>
            <a:r>
              <a:rPr lang="en-US" altLang="zh-CN" sz="1200" dirty="0"/>
              <a:t>Just in time,</a:t>
            </a:r>
            <a:r>
              <a:rPr lang="zh-CN" altLang="en-US" sz="1200" dirty="0"/>
              <a:t>在运行是动态编译，可以只编译那些经常使用的方法，提高效率。缺点是编译时自身需要耗资源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dirty="0"/>
              <a:t>AOT</a:t>
            </a:r>
            <a:r>
              <a:rPr lang="zh-CN" altLang="en-US" sz="1200" dirty="0"/>
              <a:t>：</a:t>
            </a:r>
            <a:r>
              <a:rPr lang="en-US" altLang="zh-CN" sz="1200" dirty="0"/>
              <a:t>Ahead of time.</a:t>
            </a:r>
            <a:r>
              <a:rPr lang="zh-CN" altLang="en-US" sz="1200" dirty="0"/>
              <a:t>运行前编译好，缺点是全编译了，不用的也编译了，解释时耗时间</a:t>
            </a:r>
            <a:endParaRPr lang="zh-TW" altLang="en-US" dirty="0" smtClean="0"/>
          </a:p>
        </p:txBody>
      </p:sp>
      <p:sp>
        <p:nvSpPr>
          <p:cNvPr id="37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D83DA92-C843-490C-BA0F-DAE243DF4F71}" type="slidenum">
              <a:rPr kumimoji="0" lang="zh-TW" altLang="en-US" smtClean="0">
                <a:latin typeface="Calibri" pitchFamily="34" charset="0"/>
              </a:rPr>
              <a:pPr eaLnBrk="1" hangingPunct="1"/>
              <a:t>12</a:t>
            </a:fld>
            <a:endParaRPr kumimoji="0" lang="zh-TW" alt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16928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2pPr>
            <a:lvl3pPr marL="173878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3pPr>
            <a:lvl4pPr marL="342991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4pPr>
            <a:lvl5pPr marL="520442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0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blog.xamarin.com/ios-7-and-xamarin-ready-when-you-are/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power.info/xamarin/cn/Article_01.aspx?idx=01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xamarin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2376263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请替换讲义标题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2924944"/>
            <a:ext cx="6991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移动跨平台开发一步到位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7504" y="522920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胡德民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微软中国开发工具高级产品经理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4" y="594353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林泰宏</a:t>
            </a:r>
            <a:r>
              <a:rPr lang="zh-CN" altLang="en-US" dirty="0">
                <a:solidFill>
                  <a:schemeClr val="bg1"/>
                </a:solidFill>
              </a:rPr>
              <a:t>  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昕</a:t>
            </a:r>
            <a:r>
              <a:rPr lang="zh-CN" altLang="en-US" dirty="0">
                <a:solidFill>
                  <a:schemeClr val="bg1"/>
                </a:solidFill>
              </a:rPr>
              <a:t>力资讯资深顾问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 txBox="1">
            <a:spLocks/>
          </p:cNvSpPr>
          <p:nvPr/>
        </p:nvSpPr>
        <p:spPr>
          <a:xfrm>
            <a:off x="-108520" y="980728"/>
            <a:ext cx="4183235" cy="52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Mono </a:t>
            </a:r>
            <a:r>
              <a:rPr lang="en-US" altLang="zh-TW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Project</a:t>
            </a:r>
            <a:r>
              <a:rPr lang="zh-TW" altLang="en-US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的历史</a:t>
            </a:r>
            <a:endParaRPr lang="zh-TW" altLang="en-US" sz="3200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4" name="內容版面配置區 2"/>
          <p:cNvSpPr>
            <a:spLocks noGrp="1"/>
          </p:cNvSpPr>
          <p:nvPr>
            <p:ph idx="1"/>
          </p:nvPr>
        </p:nvSpPr>
        <p:spPr>
          <a:xfrm>
            <a:off x="107504" y="1844824"/>
            <a:ext cx="8867328" cy="42484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2001</a:t>
            </a:r>
            <a:r>
              <a:rPr lang="zh-TW" altLang="en-US" sz="2600" dirty="0" smtClean="0"/>
              <a:t> 年在</a:t>
            </a:r>
            <a:r>
              <a:rPr lang="en-US" altLang="zh-TW" sz="2600" dirty="0" smtClean="0"/>
              <a:t>O’Reilly conference</a:t>
            </a:r>
            <a:r>
              <a:rPr lang="zh-TW" altLang="en-US" sz="2600" dirty="0" smtClean="0"/>
              <a:t>发表</a:t>
            </a:r>
            <a:r>
              <a:rPr lang="en-US" altLang="zh-TW" sz="2600" dirty="0" smtClean="0"/>
              <a:t>Mono project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2004 </a:t>
            </a:r>
            <a:r>
              <a:rPr lang="zh-TW" altLang="en-US" sz="2600" dirty="0" smtClean="0"/>
              <a:t>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1.0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2006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2.0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2008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3.0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2009</a:t>
            </a:r>
            <a:r>
              <a:rPr lang="zh-TW" altLang="en-US" sz="2600" dirty="0" smtClean="0"/>
              <a:t> 年发表</a:t>
            </a:r>
            <a:r>
              <a:rPr lang="en-US" altLang="zh-TW" sz="2600" dirty="0" err="1" smtClean="0"/>
              <a:t>MonoTouch</a:t>
            </a:r>
            <a:r>
              <a:rPr lang="en-US" altLang="zh-TW" sz="2600" dirty="0" smtClean="0"/>
              <a:t>, </a:t>
            </a:r>
            <a:r>
              <a:rPr lang="zh-TW" altLang="en-US" sz="2600" dirty="0" smtClean="0"/>
              <a:t>支援</a:t>
            </a:r>
            <a:r>
              <a:rPr lang="en-US" altLang="zh-TW" sz="2600" dirty="0" err="1" smtClean="0"/>
              <a:t>iOS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2010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4.0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2011 </a:t>
            </a:r>
            <a:r>
              <a:rPr lang="zh-TW" altLang="en-US" sz="2600" dirty="0" smtClean="0"/>
              <a:t>年发表</a:t>
            </a:r>
            <a:r>
              <a:rPr lang="en-US" altLang="zh-TW" sz="2600" dirty="0" smtClean="0"/>
              <a:t>Mono for Android ,</a:t>
            </a:r>
            <a:r>
              <a:rPr lang="zh-TW" altLang="en-US" sz="2600" dirty="0" smtClean="0"/>
              <a:t> 支援</a:t>
            </a:r>
            <a:r>
              <a:rPr lang="en-US" altLang="zh-TW" sz="2600" dirty="0" smtClean="0"/>
              <a:t>Android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600" dirty="0" smtClean="0"/>
              <a:t>2012</a:t>
            </a:r>
            <a:r>
              <a:rPr lang="zh-TW" altLang="en-US" sz="2600" dirty="0" smtClean="0"/>
              <a:t> 年发表</a:t>
            </a:r>
            <a:r>
              <a:rPr lang="en-US" altLang="zh-TW" sz="2600" dirty="0" smtClean="0"/>
              <a:t>C#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5.0</a:t>
            </a:r>
            <a:r>
              <a:rPr lang="zh-TW" altLang="en-US" sz="2600" dirty="0" smtClean="0"/>
              <a:t> 支援</a:t>
            </a:r>
            <a:endParaRPr lang="en-US" altLang="zh-TW" sz="2600" dirty="0" smtClean="0"/>
          </a:p>
          <a:p>
            <a:pPr>
              <a:buFont typeface="Wingdings" pitchFamily="2" charset="2"/>
              <a:buChar char="Ø"/>
            </a:pP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860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0" y="1755684"/>
            <a:ext cx="3863664" cy="152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67" y="1752318"/>
            <a:ext cx="4340180" cy="153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" y="4339516"/>
            <a:ext cx="4032580" cy="194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92" y="4340088"/>
            <a:ext cx="4414856" cy="193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字方塊 9"/>
          <p:cNvSpPr txBox="1">
            <a:spLocks noChangeArrowheads="1"/>
          </p:cNvSpPr>
          <p:nvPr/>
        </p:nvSpPr>
        <p:spPr bwMode="auto">
          <a:xfrm>
            <a:off x="170139" y="1049642"/>
            <a:ext cx="3954462" cy="5222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LINQ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4887619" y="1006090"/>
            <a:ext cx="3952875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Easy XML parsing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17"/>
          <p:cNvSpPr txBox="1">
            <a:spLocks noChangeArrowheads="1"/>
          </p:cNvSpPr>
          <p:nvPr/>
        </p:nvSpPr>
        <p:spPr bwMode="auto">
          <a:xfrm>
            <a:off x="54251" y="3729690"/>
            <a:ext cx="4186238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Lambda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18"/>
          <p:cNvSpPr txBox="1">
            <a:spLocks noChangeArrowheads="1"/>
          </p:cNvSpPr>
          <p:nvPr/>
        </p:nvSpPr>
        <p:spPr bwMode="auto">
          <a:xfrm>
            <a:off x="4496301" y="3729690"/>
            <a:ext cx="4184650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Parallel LINQ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4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>
          <a:xfrm>
            <a:off x="0" y="965688"/>
            <a:ext cx="3816424" cy="562074"/>
          </a:xfrm>
        </p:spPr>
        <p:txBody>
          <a:bodyPr>
            <a:normAutofit fontScale="90000"/>
          </a:bodyPr>
          <a:lstStyle/>
          <a:p>
            <a:r>
              <a:rPr lang="en-US" altLang="zh-TW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Xamarin</a:t>
            </a:r>
            <a:r>
              <a:rPr lang="en-US" altLang="zh-TW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zh-TW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如何运作</a:t>
            </a:r>
            <a:r>
              <a:rPr lang="en-US" altLang="zh-TW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?</a:t>
            </a:r>
            <a:endParaRPr lang="zh-TW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844781"/>
            <a:ext cx="6054970" cy="424847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针对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SDK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及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Android SDK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做一对一对应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平台透过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AOT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编译直接编译为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ARM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机器码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Android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平台透过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JIT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编译直接编译为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ARM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机器码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透过良好的设计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可以在不同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平台共享程序代码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364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59" y="1772816"/>
            <a:ext cx="3200981" cy="163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76" y="3846363"/>
            <a:ext cx="3050525" cy="246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0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186702" y="1007448"/>
            <a:ext cx="2951559" cy="492004"/>
          </a:xfrm>
        </p:spPr>
        <p:txBody>
          <a:bodyPr>
            <a:normAutofit fontScale="90000"/>
          </a:bodyPr>
          <a:lstStyle/>
          <a:p>
            <a:r>
              <a:rPr lang="en-US" altLang="zh-TW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Why Xamarin ?</a:t>
            </a:r>
            <a:endParaRPr lang="zh-TW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16388" name="文字方塊 11"/>
          <p:cNvSpPr txBox="1">
            <a:spLocks noChangeArrowheads="1"/>
          </p:cNvSpPr>
          <p:nvPr/>
        </p:nvSpPr>
        <p:spPr bwMode="auto">
          <a:xfrm>
            <a:off x="139239" y="1748769"/>
            <a:ext cx="471393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任何在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Objective-C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Java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可以做的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都可以在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#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上编写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实时更新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与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Apple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同一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天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推出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iOS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SDK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的对应版本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直接编译为原生的机器码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在执行时期有绝佳的效能表现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389" name="圖片 1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16" y="4406764"/>
            <a:ext cx="3862225" cy="181328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文字方塊 6"/>
          <p:cNvSpPr txBox="1"/>
          <p:nvPr/>
        </p:nvSpPr>
        <p:spPr>
          <a:xfrm>
            <a:off x="186702" y="4898753"/>
            <a:ext cx="4713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Wingdings" pitchFamily="2" charset="2"/>
              <a:buChar char="Ø"/>
              <a:defRPr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与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Visual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Studio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2010/2012/2013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TFS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整合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.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  <a:p>
            <a:pPr>
              <a:defRPr/>
            </a:pP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-108520" y="1406957"/>
            <a:ext cx="7925498" cy="5168753"/>
            <a:chOff x="3923928" y="1347668"/>
            <a:chExt cx="8250042" cy="5744817"/>
          </a:xfrm>
        </p:grpSpPr>
        <p:pic>
          <p:nvPicPr>
            <p:cNvPr id="2050" name="Picture 2" descr="C:\Users\Taihl\Pictures\ios7 read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194" y="1347668"/>
              <a:ext cx="5757983" cy="43184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6876256" y="5721448"/>
              <a:ext cx="5297714" cy="10433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5400" b="1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iOS</a:t>
              </a:r>
              <a:r>
                <a:rPr lang="en-US" altLang="zh-TW" sz="5400" b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7 Ready</a:t>
              </a:r>
              <a:endParaRPr lang="zh-TW" altLang="en-US" sz="54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3923928" y="6547720"/>
              <a:ext cx="8098971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dirty="0">
                  <a:solidFill>
                    <a:srgbClr val="FFFFFF"/>
                  </a:solidFill>
                  <a:hlinkClick r:id="rId6"/>
                </a:rPr>
                <a:t>http://blog.xamarin.com/ios-7-and-xamarin-ready-when-you-are</a:t>
              </a:r>
              <a:r>
                <a:rPr lang="en-US" altLang="zh-TW" dirty="0">
                  <a:hlinkClick r:id="rId6"/>
                </a:rPr>
                <a:t>/</a:t>
              </a:r>
              <a:endParaRPr lang="zh-TW" altLang="en-US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6" name="media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03716" y="1054326"/>
            <a:ext cx="3862225" cy="2896923"/>
          </a:xfrm>
        </p:spPr>
      </p:pic>
    </p:spTree>
    <p:extLst>
      <p:ext uri="{BB962C8B-B14F-4D97-AF65-F5344CB8AC3E}">
        <p14:creationId xmlns:p14="http://schemas.microsoft.com/office/powerpoint/2010/main" val="23572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638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6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5029" y="980728"/>
            <a:ext cx="29092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zh-TW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存取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Web Service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09768" y="2525332"/>
            <a:ext cx="22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70" indent="-214370">
              <a:buFont typeface="Wingdings" pitchFamily="2" charset="2"/>
              <a:buChar char="Ø"/>
            </a:pPr>
            <a:r>
              <a:rPr lang="en-US" altLang="zh-TW" sz="2400" dirty="0"/>
              <a:t>.NET</a:t>
            </a:r>
            <a:r>
              <a:rPr lang="zh-TW" altLang="en-US" sz="2400" dirty="0"/>
              <a:t> </a:t>
            </a:r>
            <a:r>
              <a:rPr lang="en-US" altLang="zh-TW" sz="2400" dirty="0"/>
              <a:t>2.0 SOAP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4857" y="4764985"/>
            <a:ext cx="235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70" indent="-214370">
              <a:buFont typeface="Wingdings" pitchFamily="2" charset="2"/>
              <a:buChar char="Ø"/>
            </a:pPr>
            <a:r>
              <a:rPr lang="en-US" altLang="zh-TW" sz="2400" dirty="0"/>
              <a:t>WCF/ RESTFUL</a:t>
            </a:r>
          </a:p>
        </p:txBody>
      </p:sp>
      <p:pic>
        <p:nvPicPr>
          <p:cNvPr id="7" name="Picture 2" descr="C:\Users\Taihl\Pictures\snap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808152" cy="1944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Taihl\Pictures\snap0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77306"/>
            <a:ext cx="4808152" cy="19446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8501" y="260648"/>
            <a:ext cx="1901539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图表组件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33" y="1017722"/>
            <a:ext cx="2586749" cy="12966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74" y="1017722"/>
            <a:ext cx="2586749" cy="12966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" y="4077072"/>
            <a:ext cx="3196062" cy="15841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96" y="4077072"/>
            <a:ext cx="3167527" cy="15627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82" y="1017722"/>
            <a:ext cx="2598349" cy="12966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87" y="4069926"/>
            <a:ext cx="3153258" cy="157347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10899" y="2703915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Bubble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22936" y="2703827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Radar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36296" y="2648336"/>
            <a:ext cx="1452122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Candle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5833" y="5838363"/>
            <a:ext cx="1562088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Pie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43946" y="5838363"/>
            <a:ext cx="1842001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 err="1"/>
              <a:t>FastLine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77095" y="5824072"/>
            <a:ext cx="1562088" cy="470957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dirty="0"/>
              <a:t>Line</a:t>
            </a:r>
            <a:endParaRPr lang="zh-TW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2" y="1017720"/>
            <a:ext cx="3230296" cy="161919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53" y="1017720"/>
            <a:ext cx="3230296" cy="16191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75" y="1017720"/>
            <a:ext cx="3244782" cy="1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79512" y="1052736"/>
            <a:ext cx="19365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zh-TW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数据库加密</a:t>
            </a:r>
            <a:endParaRPr lang="en-US" altLang="zh-TW" sz="2800"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" name="Picture 2" descr="C:\Users\Taihl\SkyDrive\TechDay2013\show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44" y="1772816"/>
            <a:ext cx="6846393" cy="4392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370231" cy="37853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1520" y="1124744"/>
            <a:ext cx="4752528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扫描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生成条形码毫不费力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0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3528" y="980728"/>
            <a:ext cx="4752528" cy="616638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PNS/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GCM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推送服务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 descr="螢幕快照 2013-11-11 下午1.4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3888432" cy="4831864"/>
          </a:xfrm>
          <a:prstGeom prst="rect">
            <a:avLst/>
          </a:prstGeom>
        </p:spPr>
      </p:pic>
      <p:pic>
        <p:nvPicPr>
          <p:cNvPr id="6" name="圖片 5" descr="螢幕快照 2013-11-11 下午1.5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4824"/>
            <a:ext cx="36358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39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7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C:\Users\Taihl\Downloads\temp photo\Layers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4065330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179512" y="1052736"/>
            <a:ext cx="4248472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跨平台开发</a:t>
            </a:r>
            <a:r>
              <a:rPr lang="en-US" altLang="zh-TW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代码共用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1" y="2996952"/>
            <a:ext cx="4948249" cy="33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1775" y="5432479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Phone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2" descr="C:\Users\Taihl\Pictures\螢幕快照 2013-09-23 下午8.01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77" y="1808023"/>
            <a:ext cx="2231521" cy="36088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Taihl\Pictures\snap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74" y="1762492"/>
            <a:ext cx="2317055" cy="3654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Taihl\Pictures\snap0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6" y="1821905"/>
            <a:ext cx="2114666" cy="35949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483075" y="5423785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05477" y="5449370"/>
            <a:ext cx="2342987" cy="512635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altLang="zh-TW" sz="2101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iOS</a:t>
            </a:r>
            <a:endParaRPr lang="zh-TW" altLang="en-US" sz="2101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5536" y="980728"/>
            <a:ext cx="4248472" cy="60945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跨平台开发范例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1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9512" y="908720"/>
            <a:ext cx="4248472" cy="616638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sz="2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参考信息：</a:t>
            </a:r>
            <a:endParaRPr lang="zh-TW" altLang="en-US" sz="2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 descr="螢幕快照 2013-11-11 下午2.1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1556792"/>
            <a:ext cx="8306377" cy="205754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5536" y="3789040"/>
            <a:ext cx="79928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昕力</a:t>
            </a:r>
            <a:r>
              <a:rPr kumimoji="1" lang="en-US" altLang="zh-TW" dirty="0" err="1" smtClean="0"/>
              <a:t>Xamarin</a:t>
            </a:r>
            <a:r>
              <a:rPr kumimoji="1" lang="zh-TW" altLang="en-US" dirty="0" smtClean="0"/>
              <a:t>技术文档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http://thinkpower.info/xamarin/cn/Article_01.aspx?idx=01#</a:t>
            </a:r>
            <a:r>
              <a:rPr kumimoji="1" lang="en-US" altLang="zh-TW" dirty="0" smtClean="0">
                <a:hlinkClick r:id="rId3"/>
              </a:rPr>
              <a:t>xamarin_top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zh-TW" dirty="0" smtClean="0"/>
              <a:t>X</a:t>
            </a:r>
            <a:r>
              <a:rPr kumimoji="1" lang="en-US" altLang="zh-TW" dirty="0" err="1" smtClean="0"/>
              <a:t>amarin</a:t>
            </a:r>
            <a:r>
              <a:rPr kumimoji="1" lang="zh-TW" altLang="en-US" dirty="0" smtClean="0"/>
              <a:t> 官方技术文档：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4"/>
              </a:rPr>
              <a:t>http://docs.xamarin.com</a:t>
            </a:r>
            <a:r>
              <a:rPr kumimoji="1" lang="en-US" altLang="zh-TW" dirty="0" smtClean="0">
                <a:hlinkClick r:id="rId4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45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33C37-23AC-4EA8-9EEB-FA85E51FC8F5}" type="slidenum">
              <a:rPr lang="en-US" altLang="zh-TW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980728"/>
            <a:ext cx="6192688" cy="898766"/>
          </a:xfrm>
          <a:prstGeom prst="rect">
            <a:avLst/>
          </a:prstGeom>
          <a:noFill/>
        </p:spPr>
        <p:txBody>
          <a:bodyPr wrap="square" lIns="137196" tIns="109757" rIns="137196" bIns="109757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en-US" altLang="zh-TW" sz="4800" b="1" spc="-100" dirty="0" err="1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ny</a:t>
            </a:r>
            <a:r>
              <a:rPr lang="zh-TW" altLang="en-US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Questions</a:t>
            </a:r>
            <a:r>
              <a:rPr lang="zh-TW" altLang="en-US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800" b="1" spc="-100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4800" b="1" spc="-100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 descr="cat hand 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00446"/>
            <a:ext cx="5400600" cy="44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800" y="2636912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谢  谢！</a:t>
            </a:r>
            <a:endParaRPr lang="zh-CN" altLang="en-US" sz="96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8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54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9756" y="980728"/>
            <a:ext cx="3635896" cy="553384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zh-TW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平台众多，尺寸多样</a:t>
            </a:r>
          </a:p>
        </p:txBody>
      </p:sp>
      <p:pic>
        <p:nvPicPr>
          <p:cNvPr id="6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20009"/>
            <a:ext cx="5012261" cy="479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33"/>
            <a:ext cx="9144000" cy="685800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0" y="975493"/>
            <a:ext cx="2893695" cy="492443"/>
          </a:xfrm>
        </p:spPr>
        <p:txBody>
          <a:bodyPr>
            <a:normAutofit fontScale="92500" lnSpcReduction="20000"/>
          </a:bodyPr>
          <a:lstStyle/>
          <a:p>
            <a:pPr marL="0" lvl="1" indent="0">
              <a:buFont typeface="Arial" panose="020B0604020202020204" pitchFamily="34" charset="0"/>
              <a:buNone/>
            </a:pPr>
            <a:r>
              <a:rPr lang="zh-TW" altLang="en-US" sz="3200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委外开发及维护</a:t>
            </a:r>
            <a:endParaRPr lang="zh-TW" altLang="en-US" sz="3200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Picture 2" descr="C:\Users\Taihl\SkyDrive\PPT 素材\Debt-Collecto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79" y="1700808"/>
            <a:ext cx="6931939" cy="459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71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0" y="980728"/>
            <a:ext cx="8748464" cy="504825"/>
          </a:xfrm>
        </p:spPr>
        <p:txBody>
          <a:bodyPr>
            <a:noAutofit/>
          </a:bodyPr>
          <a:lstStyle/>
          <a:p>
            <a:pPr marL="0" lvl="1" indent="0">
              <a:buFont typeface="Arial" charset="0"/>
              <a:buNone/>
              <a:defRPr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自行培养开发团队做不同平台的开发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, </a:t>
            </a: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成本很高</a:t>
            </a:r>
            <a:r>
              <a:rPr lang="en-US" altLang="zh-TW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endParaRPr lang="zh-TW" altLang="en-US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" name="Picture 2" descr="C:\Users\Taihl\SkyDrive\PPT 素材\droid_f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4532305" cy="283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Taihl\SkyDrive\PPT 素材\apple_vs_android_vs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53025"/>
            <a:ext cx="4218434" cy="28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5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0" y="980728"/>
            <a:ext cx="3168352" cy="76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从前开发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en-US" altLang="zh-TW" b="1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….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7" t="9328" r="7799" b="9328"/>
          <a:stretch>
            <a:fillRect/>
          </a:stretch>
        </p:blipFill>
        <p:spPr bwMode="auto">
          <a:xfrm>
            <a:off x="2699792" y="1631966"/>
            <a:ext cx="6192688" cy="467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8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1"/>
          <p:cNvSpPr txBox="1">
            <a:spLocks/>
          </p:cNvSpPr>
          <p:nvPr/>
        </p:nvSpPr>
        <p:spPr bwMode="auto">
          <a:xfrm>
            <a:off x="107504" y="980728"/>
            <a:ext cx="151216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现在</a:t>
            </a:r>
            <a:r>
              <a:rPr lang="en-US" altLang="zh-TW" b="1" dirty="0" smtClean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….</a:t>
            </a:r>
            <a:endParaRPr lang="en-US" altLang="zh-TW" b="1" dirty="0">
              <a:ln w="3175"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 descr="C:\Users\Taihl\Documents\Xamarin_inclu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6330472" cy="4581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201060" y="836712"/>
            <a:ext cx="8741880" cy="899665"/>
          </a:xfrm>
        </p:spPr>
        <p:txBody>
          <a:bodyPr/>
          <a:lstStyle/>
          <a:p>
            <a:r>
              <a:rPr lang="en-US" altLang="zh-TW" b="1" dirty="0" smtClean="0">
                <a:latin typeface="STKaiti"/>
              </a:rPr>
              <a:t>Agenda</a:t>
            </a:r>
            <a:endParaRPr lang="zh-TW" altLang="en-US" b="1" dirty="0">
              <a:latin typeface="STKait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060" y="2090172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企业进行移动开发所面临的挑战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b="1" dirty="0" err="1" smtClean="0">
                <a:latin typeface="STKaiti"/>
                <a:ea typeface="微軟正黑體" pitchFamily="34" charset="-120"/>
              </a:rPr>
              <a:t>Xamarin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STKaiti"/>
                <a:ea typeface="微軟正黑體" pitchFamily="34" charset="-120"/>
              </a:rPr>
              <a:t>简介</a:t>
            </a:r>
            <a:r>
              <a:rPr lang="en-US" altLang="zh-TW" sz="2400" b="1" dirty="0" smtClean="0">
                <a:latin typeface="STKaiti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使用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C# </a:t>
            </a: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开发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Android </a:t>
            </a:r>
            <a:r>
              <a:rPr lang="zh-TW" altLang="en-US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及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iOS </a:t>
            </a:r>
            <a: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Apps</a:t>
            </a:r>
            <a:br>
              <a:rPr lang="en-US" altLang="zh-TW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</a:br>
            <a:endParaRPr lang="en-US" altLang="zh-TW" sz="2400" b="1" dirty="0" smtClean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400" b="1" dirty="0" smtClean="0">
                <a:solidFill>
                  <a:schemeClr val="bg1">
                    <a:lumMod val="75000"/>
                  </a:schemeClr>
                </a:solidFill>
                <a:latin typeface="STKaiti"/>
                <a:ea typeface="微軟正黑體" pitchFamily="34" charset="-120"/>
              </a:rPr>
              <a:t>移动跨平台开发的最佳实践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STKaiti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5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458</Words>
  <Application>Microsoft Office PowerPoint</Application>
  <PresentationFormat>如螢幕大小 (4:3)</PresentationFormat>
  <Paragraphs>93</Paragraphs>
  <Slides>25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宋体</vt:lpstr>
      <vt:lpstr>华文楷体</vt:lpstr>
      <vt:lpstr>华文楷体</vt:lpstr>
      <vt:lpstr>微軟正黑體</vt:lpstr>
      <vt:lpstr>新細明體</vt:lpstr>
      <vt:lpstr>Arial</vt:lpstr>
      <vt:lpstr>Calibri</vt:lpstr>
      <vt:lpstr>Wingdings</vt:lpstr>
      <vt:lpstr>Office 主题</vt:lpstr>
      <vt:lpstr>请替换讲义标题</vt:lpstr>
      <vt:lpstr>Agenda</vt:lpstr>
      <vt:lpstr>Agenda</vt:lpstr>
      <vt:lpstr>平台众多，尺寸多样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PowerPoint 簡報</vt:lpstr>
      <vt:lpstr>Xamarin 如何运作?</vt:lpstr>
      <vt:lpstr>Why Xamarin ?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Agenda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请替换讲义标题</dc:title>
  <dc:creator>Terry Lin</dc:creator>
  <cp:lastModifiedBy>Terry Lin</cp:lastModifiedBy>
  <cp:revision>40</cp:revision>
  <dcterms:created xsi:type="dcterms:W3CDTF">2013-10-15T08:49:43Z</dcterms:created>
  <dcterms:modified xsi:type="dcterms:W3CDTF">2013-11-13T07:44:08Z</dcterms:modified>
</cp:coreProperties>
</file>